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9/15/2016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Choosing a </a:t>
            </a:r>
            <a:br>
              <a:rPr lang="en-US" dirty="0" smtClean="0"/>
            </a:br>
            <a:r>
              <a:rPr lang="en-US" dirty="0" smtClean="0"/>
              <a:t>college major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major?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Major in college is your specialized area of study.</a:t>
            </a:r>
          </a:p>
          <a:p>
            <a:r>
              <a:rPr lang="en-US" dirty="0" smtClean="0"/>
              <a:t>Beyond general college requirements</a:t>
            </a:r>
          </a:p>
          <a:p>
            <a:r>
              <a:rPr lang="en-US" dirty="0" smtClean="0"/>
              <a:t>At some schools you can even design your own major.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2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important is your major?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major you choose will neither predict nor guarantee your future.</a:t>
            </a:r>
          </a:p>
          <a:p>
            <a:r>
              <a:rPr lang="en-US" dirty="0" smtClean="0"/>
              <a:t>Many graduates find jobs that have nothing to do with what they studied.</a:t>
            </a:r>
          </a:p>
          <a:p>
            <a:r>
              <a:rPr lang="en-US" dirty="0" smtClean="0"/>
              <a:t>According to the U.S. Department of Labor, the average person changes career fields two or tree times in their lifetime.</a:t>
            </a:r>
          </a:p>
          <a:p>
            <a:r>
              <a:rPr lang="en-US" dirty="0" smtClean="0"/>
              <a:t>Have no fear that choosing a college major will lock you into a specific career for the rest of your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5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I declare a major?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answer varies across schools and programs.</a:t>
            </a:r>
          </a:p>
          <a:p>
            <a:r>
              <a:rPr lang="en-US" dirty="0" smtClean="0"/>
              <a:t>Some college ask you to list your major on their application</a:t>
            </a:r>
          </a:p>
          <a:p>
            <a:r>
              <a:rPr lang="en-US" dirty="0" smtClean="0"/>
              <a:t>“undecided” is usually an option</a:t>
            </a:r>
          </a:p>
          <a:p>
            <a:r>
              <a:rPr lang="en-US" dirty="0" smtClean="0"/>
              <a:t>Declare definitively until sophomore or junior year</a:t>
            </a:r>
          </a:p>
          <a:p>
            <a:r>
              <a:rPr lang="en-US" dirty="0" smtClean="0"/>
              <a:t>If you are interested in a major that requires a lot of classes, or classes are limited to students in that major, then it is better to declare early.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317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choose a major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choose to base your decision on any of these factors:</a:t>
            </a:r>
          </a:p>
          <a:p>
            <a:pPr lvl="1"/>
            <a:r>
              <a:rPr lang="en-US" dirty="0" smtClean="0"/>
              <a:t>Dream Job- because it will prepare them for a specific career path or advanced </a:t>
            </a:r>
            <a:r>
              <a:rPr lang="en-US" dirty="0" smtClean="0"/>
              <a:t>study.</a:t>
            </a:r>
            <a:endParaRPr lang="en-US" dirty="0" smtClean="0"/>
          </a:p>
          <a:p>
            <a:pPr lvl="1"/>
            <a:r>
              <a:rPr lang="en-US" dirty="0" smtClean="0"/>
              <a:t>Big Bucks- Future earning potential is considering. </a:t>
            </a:r>
          </a:p>
          <a:p>
            <a:pPr lvl="1"/>
            <a:r>
              <a:rPr lang="en-US" dirty="0" smtClean="0"/>
              <a:t>Passion </a:t>
            </a:r>
            <a:r>
              <a:rPr lang="en-US" dirty="0" smtClean="0"/>
              <a:t>Project- Some students choose a major simple because they love the subject matter.  If you love what you’re studying, you’re more likely to fully engage with you classes and college experience.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46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I change my mind?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Definitely.</a:t>
            </a:r>
          </a:p>
          <a:p>
            <a:r>
              <a:rPr lang="en-US" dirty="0" smtClean="0"/>
              <a:t>College is about learning about new subjects and experiences.</a:t>
            </a:r>
          </a:p>
          <a:p>
            <a:r>
              <a:rPr lang="en-US" dirty="0" smtClean="0"/>
              <a:t>Keep in mind that every major has pre-requisites classes that have to be taken before you move on to advance major classes.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743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and double major?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 minor is similar to a major in that its an are of academic concentration.</a:t>
            </a:r>
          </a:p>
          <a:p>
            <a:r>
              <a:rPr lang="en-US" dirty="0" smtClean="0"/>
              <a:t>The only difference is that a minor does not require as many classes.</a:t>
            </a:r>
          </a:p>
          <a:p>
            <a:r>
              <a:rPr lang="en-US" dirty="0" smtClean="0"/>
              <a:t>A double major prides you with an understanding of two academic fields.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1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more information visit The Princeton Review.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95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9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222</TotalTime>
  <Words>361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Wood Type</vt:lpstr>
      <vt:lpstr>Choosing a  college major</vt:lpstr>
      <vt:lpstr>What is a major?</vt:lpstr>
      <vt:lpstr>How important is your major?</vt:lpstr>
      <vt:lpstr>When do I declare a major?</vt:lpstr>
      <vt:lpstr>How to choose a major</vt:lpstr>
      <vt:lpstr>Can I change my mind?</vt:lpstr>
      <vt:lpstr>Minor and double major?</vt:lpstr>
      <vt:lpstr>More information…</vt:lpstr>
      <vt:lpstr>Questions?</vt:lpstr>
    </vt:vector>
  </TitlesOfParts>
  <Company>Salinas Union High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Choosing a  college major</dc:title>
  <dc:creator>Atanacia Mares</dc:creator>
  <cp:lastModifiedBy>Atanacia Mares</cp:lastModifiedBy>
  <cp:revision>9</cp:revision>
  <dcterms:created xsi:type="dcterms:W3CDTF">2016-09-08T17:31:57Z</dcterms:created>
  <dcterms:modified xsi:type="dcterms:W3CDTF">2016-09-15T16:49:54Z</dcterms:modified>
</cp:coreProperties>
</file>